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/>
    <p:restoredTop sz="96395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006DFC0-C04D-8FAC-7EAC-F9096250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19E622A-140E-008A-9630-ABF1F442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3825D4-24E7-AD36-1266-EBA2A823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447FA6C-6202-E81C-177C-2B81C6CB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10370E7-6B1F-2FD7-5E21-5E7E819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C4CA6C0-E21B-6147-DBEE-C600E7A7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E2A3AA7-7154-D700-4F39-7CDCD54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28DEE5F-0503-A6FE-07AA-ED853CB7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7F70302-B93F-EEF8-4554-89D53BC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68436D3-17F1-F0AB-0C2C-F7F74FBA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 (e.g. the VAE we saw last lecture)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32A9AC-6E76-1D21-4E5E-41F2D4FD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5E39F23-70FB-55C2-9F31-97282874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8B2510-4A84-261B-7ED1-5DF15F13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092AD9-24CF-EC04-FB3C-FDCA506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A2FED5-1783-C107-B87A-463BA3B0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3E9A8F6-ACA3-884B-2845-72213F52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B4A4A-06CB-DAA0-F223-4134A60A825F}"/>
              </a:ext>
            </a:extLst>
          </p:cNvPr>
          <p:cNvSpPr/>
          <p:nvPr/>
        </p:nvSpPr>
        <p:spPr>
          <a:xfrm>
            <a:off x="3417277" y="4913228"/>
            <a:ext cx="715107" cy="715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C29D1-CC38-6449-D429-8F3CABFB7425}"/>
              </a:ext>
            </a:extLst>
          </p:cNvPr>
          <p:cNvSpPr/>
          <p:nvPr/>
        </p:nvSpPr>
        <p:spPr>
          <a:xfrm>
            <a:off x="7480568" y="4687466"/>
            <a:ext cx="1345663" cy="1149922"/>
          </a:xfrm>
          <a:custGeom>
            <a:avLst/>
            <a:gdLst>
              <a:gd name="connsiteX0" fmla="*/ 0 w 1119553"/>
              <a:gd name="connsiteY0" fmla="*/ 523991 h 1047981"/>
              <a:gd name="connsiteX1" fmla="*/ 559777 w 1119553"/>
              <a:gd name="connsiteY1" fmla="*/ 0 h 1047981"/>
              <a:gd name="connsiteX2" fmla="*/ 1119554 w 1119553"/>
              <a:gd name="connsiteY2" fmla="*/ 523991 h 1047981"/>
              <a:gd name="connsiteX3" fmla="*/ 559777 w 1119553"/>
              <a:gd name="connsiteY3" fmla="*/ 1047982 h 1047981"/>
              <a:gd name="connsiteX4" fmla="*/ 0 w 1119553"/>
              <a:gd name="connsiteY4" fmla="*/ 523991 h 1047981"/>
              <a:gd name="connsiteX0" fmla="*/ 130222 w 1249776"/>
              <a:gd name="connsiteY0" fmla="*/ 523991 h 1247274"/>
              <a:gd name="connsiteX1" fmla="*/ 689999 w 1249776"/>
              <a:gd name="connsiteY1" fmla="*/ 0 h 1247274"/>
              <a:gd name="connsiteX2" fmla="*/ 1249776 w 1249776"/>
              <a:gd name="connsiteY2" fmla="*/ 523991 h 1247274"/>
              <a:gd name="connsiteX3" fmla="*/ 174184 w 1249776"/>
              <a:gd name="connsiteY3" fmla="*/ 1247274 h 1247274"/>
              <a:gd name="connsiteX4" fmla="*/ 130222 w 1249776"/>
              <a:gd name="connsiteY4" fmla="*/ 523991 h 1247274"/>
              <a:gd name="connsiteX0" fmla="*/ 85584 w 1287199"/>
              <a:gd name="connsiteY0" fmla="*/ 550373 h 1276639"/>
              <a:gd name="connsiteX1" fmla="*/ 645361 w 1287199"/>
              <a:gd name="connsiteY1" fmla="*/ 26382 h 1276639"/>
              <a:gd name="connsiteX2" fmla="*/ 1287199 w 1287199"/>
              <a:gd name="connsiteY2" fmla="*/ 257296 h 1276639"/>
              <a:gd name="connsiteX3" fmla="*/ 129546 w 1287199"/>
              <a:gd name="connsiteY3" fmla="*/ 1273656 h 1276639"/>
              <a:gd name="connsiteX4" fmla="*/ 85584 w 1287199"/>
              <a:gd name="connsiteY4" fmla="*/ 550373 h 1276639"/>
              <a:gd name="connsiteX0" fmla="*/ 87690 w 1289305"/>
              <a:gd name="connsiteY0" fmla="*/ 428825 h 1154903"/>
              <a:gd name="connsiteX1" fmla="*/ 682636 w 1289305"/>
              <a:gd name="connsiteY1" fmla="*/ 151018 h 1154903"/>
              <a:gd name="connsiteX2" fmla="*/ 1289305 w 1289305"/>
              <a:gd name="connsiteY2" fmla="*/ 135748 h 1154903"/>
              <a:gd name="connsiteX3" fmla="*/ 131652 w 1289305"/>
              <a:gd name="connsiteY3" fmla="*/ 1152108 h 1154903"/>
              <a:gd name="connsiteX4" fmla="*/ 87690 w 1289305"/>
              <a:gd name="connsiteY4" fmla="*/ 428825 h 1154903"/>
              <a:gd name="connsiteX0" fmla="*/ 75450 w 1277065"/>
              <a:gd name="connsiteY0" fmla="*/ 394012 h 1119977"/>
              <a:gd name="connsiteX1" fmla="*/ 459381 w 1277065"/>
              <a:gd name="connsiteY1" fmla="*/ 280329 h 1119977"/>
              <a:gd name="connsiteX2" fmla="*/ 1277065 w 1277065"/>
              <a:gd name="connsiteY2" fmla="*/ 100935 h 1119977"/>
              <a:gd name="connsiteX3" fmla="*/ 119412 w 1277065"/>
              <a:gd name="connsiteY3" fmla="*/ 1117295 h 1119977"/>
              <a:gd name="connsiteX4" fmla="*/ 75450 w 1277065"/>
              <a:gd name="connsiteY4" fmla="*/ 394012 h 1119977"/>
              <a:gd name="connsiteX0" fmla="*/ 38265 w 1333664"/>
              <a:gd name="connsiteY0" fmla="*/ 238086 h 1114300"/>
              <a:gd name="connsiteX1" fmla="*/ 515980 w 1333664"/>
              <a:gd name="connsiteY1" fmla="*/ 276803 h 1114300"/>
              <a:gd name="connsiteX2" fmla="*/ 1333664 w 1333664"/>
              <a:gd name="connsiteY2" fmla="*/ 97409 h 1114300"/>
              <a:gd name="connsiteX3" fmla="*/ 176011 w 1333664"/>
              <a:gd name="connsiteY3" fmla="*/ 1113769 h 1114300"/>
              <a:gd name="connsiteX4" fmla="*/ 38265 w 1333664"/>
              <a:gd name="connsiteY4" fmla="*/ 238086 h 1114300"/>
              <a:gd name="connsiteX0" fmla="*/ 50264 w 1345663"/>
              <a:gd name="connsiteY0" fmla="*/ 273687 h 1149922"/>
              <a:gd name="connsiteX1" fmla="*/ 692103 w 1345663"/>
              <a:gd name="connsiteY1" fmla="*/ 136558 h 1149922"/>
              <a:gd name="connsiteX2" fmla="*/ 1345663 w 1345663"/>
              <a:gd name="connsiteY2" fmla="*/ 133010 h 1149922"/>
              <a:gd name="connsiteX3" fmla="*/ 188010 w 1345663"/>
              <a:gd name="connsiteY3" fmla="*/ 1149370 h 1149922"/>
              <a:gd name="connsiteX4" fmla="*/ 50264 w 1345663"/>
              <a:gd name="connsiteY4" fmla="*/ 273687 h 114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5663" h="1149922">
                <a:moveTo>
                  <a:pt x="50264" y="273687"/>
                </a:moveTo>
                <a:cubicBezTo>
                  <a:pt x="134279" y="104885"/>
                  <a:pt x="476203" y="160004"/>
                  <a:pt x="692103" y="136558"/>
                </a:cubicBezTo>
                <a:cubicBezTo>
                  <a:pt x="908003" y="113112"/>
                  <a:pt x="1345663" y="-156382"/>
                  <a:pt x="1345663" y="133010"/>
                </a:cubicBezTo>
                <a:cubicBezTo>
                  <a:pt x="1345663" y="422402"/>
                  <a:pt x="403910" y="1125924"/>
                  <a:pt x="188010" y="1149370"/>
                </a:cubicBezTo>
                <a:cubicBezTo>
                  <a:pt x="-27890" y="1172816"/>
                  <a:pt x="-33751" y="442489"/>
                  <a:pt x="50264" y="273687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7015C-7B04-5C45-AC64-1AEC881A78C7}"/>
              </a:ext>
            </a:extLst>
          </p:cNvPr>
          <p:cNvCxnSpPr/>
          <p:nvPr/>
        </p:nvCxnSpPr>
        <p:spPr>
          <a:xfrm>
            <a:off x="4724400" y="4994031"/>
            <a:ext cx="205200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9BE5A6-EEA6-2162-5A8E-CB36BB49726A}"/>
              </a:ext>
            </a:extLst>
          </p:cNvPr>
          <p:cNvCxnSpPr/>
          <p:nvPr/>
        </p:nvCxnSpPr>
        <p:spPr>
          <a:xfrm>
            <a:off x="4724400" y="5601544"/>
            <a:ext cx="2052000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/>
              <p:nvPr/>
            </p:nvSpPr>
            <p:spPr>
              <a:xfrm>
                <a:off x="3251545" y="4464557"/>
                <a:ext cx="1025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545" y="4464557"/>
                <a:ext cx="1025922" cy="276999"/>
              </a:xfrm>
              <a:prstGeom prst="rect">
                <a:avLst/>
              </a:prstGeom>
              <a:blipFill>
                <a:blip r:embed="rId3"/>
                <a:stretch>
                  <a:fillRect l="-1220" t="-4348" r="-853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/>
              <p:nvPr/>
            </p:nvSpPr>
            <p:spPr>
              <a:xfrm>
                <a:off x="7770762" y="4255505"/>
                <a:ext cx="447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/>
                  <a:t>P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62" y="4255505"/>
                <a:ext cx="447558" cy="276999"/>
              </a:xfrm>
              <a:prstGeom prst="rect">
                <a:avLst/>
              </a:prstGeom>
              <a:blipFill>
                <a:blip r:embed="rId4"/>
                <a:stretch>
                  <a:fillRect l="-33333" t="-26087" r="-2222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/>
              <p:nvPr/>
            </p:nvSpPr>
            <p:spPr>
              <a:xfrm>
                <a:off x="5384755" y="4530543"/>
                <a:ext cx="731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55" y="4530543"/>
                <a:ext cx="731290" cy="276999"/>
              </a:xfrm>
              <a:prstGeom prst="rect">
                <a:avLst/>
              </a:prstGeom>
              <a:blipFill>
                <a:blip r:embed="rId5"/>
                <a:stretch>
                  <a:fillRect l="-10169" t="-4348" r="-118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/>
              <p:nvPr/>
            </p:nvSpPr>
            <p:spPr>
              <a:xfrm>
                <a:off x="5388308" y="5681371"/>
                <a:ext cx="51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308" y="5681371"/>
                <a:ext cx="515206" cy="276999"/>
              </a:xfrm>
              <a:prstGeom prst="rect">
                <a:avLst/>
              </a:prstGeom>
              <a:blipFill>
                <a:blip r:embed="rId6"/>
                <a:stretch>
                  <a:fillRect l="-17073" t="-4545" r="-1707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D625393-37FF-7D53-8A87-8E729F11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87ADED5-8F55-C13C-96DA-6BC14F88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56FA5DA-7FE7-D565-8BC5-DA14CA5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CDA3BC-D1DF-80E4-0426-2389B407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833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5CD2BB-5CCF-58A8-BC63-35F20F5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84636CD-48BD-DB61-A30B-7A4A9E3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8E489F-778F-13A5-DC91-6ED74287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23F2876-247B-4905-515E-9CD07DFB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03F14B1-080D-373D-FFBC-8D6E332F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F0D467B-D2A1-1DEE-9512-4B792295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1077B0-2BA3-46A3-406F-E5F264EF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8DFB73-AD58-A4B7-07A2-ADE78292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03EA8F5-8BA3-317E-D3BC-B2A9DC23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71ECB98-2B43-45C6-436F-BE62186B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D487450-0FB0-7E9B-F427-23D3495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09A53A6-32F4-8B19-6564-5C417408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26F49B-0451-3F56-EDC7-0EA716E8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CCF5B40-965D-0C73-CDA0-6495FDD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E6497B6-51D2-2583-7EFA-CC564F18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EC6838C-9E05-A8E3-0B43-7A3C269C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CE4CF78-73D8-2BE9-06A6-22178B5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2B16C2D-FA6B-E8AC-164E-FA564B9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92E7546-F548-8207-9B8D-29BB8E92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3E99B5B-45E1-EE66-E5FB-57196D3E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BEF653C-4CA1-3420-05BE-697A4434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15993AC-39B8-894F-9A4E-2B82F288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56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398" y="4219074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7135892" y="3849742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064" y="1991792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018125" y="1426381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DC58A52-050C-CA79-20D3-059915ED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3" name="Picture 12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E9899A07-7273-7457-A177-002EEF15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215" y="4593684"/>
            <a:ext cx="1762666" cy="1762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5A707-B432-A6A3-FABF-FE223E49BAEF}"/>
              </a:ext>
            </a:extLst>
          </p:cNvPr>
          <p:cNvSpPr txBox="1"/>
          <p:nvPr/>
        </p:nvSpPr>
        <p:spPr>
          <a:xfrm>
            <a:off x="9138600" y="4091132"/>
            <a:ext cx="177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Anastasia </a:t>
            </a:r>
            <a:r>
              <a:rPr lang="en-US" dirty="0" err="1"/>
              <a:t>Fialkov</a:t>
            </a:r>
            <a:endParaRPr lang="en-US" dirty="0"/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8E0F7F-0C67-9802-6A13-7B11687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E0E36B9-8C50-4C72-D096-7B4FF1CD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013EC4C-758F-5E56-7F03-A0D2AE56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F01EF1-D7C3-9B5B-0805-74CA05FF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7BBCF0E-25AB-B64E-8428-04B38DEB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2685</Words>
  <Application>Microsoft Macintosh PowerPoint</Application>
  <PresentationFormat>Widescreen</PresentationFormat>
  <Paragraphs>473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27</cp:revision>
  <dcterms:created xsi:type="dcterms:W3CDTF">2024-01-02T17:05:58Z</dcterms:created>
  <dcterms:modified xsi:type="dcterms:W3CDTF">2025-03-14T15:05:57Z</dcterms:modified>
</cp:coreProperties>
</file>